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472" r:id="rId4"/>
    <p:sldId id="262" r:id="rId5"/>
    <p:sldId id="1093" r:id="rId6"/>
    <p:sldId id="1094" r:id="rId7"/>
    <p:sldId id="1095" r:id="rId8"/>
    <p:sldId id="496" r:id="rId9"/>
    <p:sldId id="605" r:id="rId10"/>
    <p:sldId id="1070" r:id="rId11"/>
    <p:sldId id="1097" r:id="rId12"/>
    <p:sldId id="1086" r:id="rId13"/>
    <p:sldId id="596" r:id="rId14"/>
    <p:sldId id="578" r:id="rId15"/>
    <p:sldId id="597" r:id="rId16"/>
    <p:sldId id="579" r:id="rId17"/>
    <p:sldId id="1088"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984" r:id="rId48"/>
    <p:sldId id="955" r:id="rId49"/>
    <p:sldId id="606" r:id="rId50"/>
    <p:sldId id="535" r:id="rId51"/>
    <p:sldId id="536" r:id="rId52"/>
    <p:sldId id="537" r:id="rId53"/>
    <p:sldId id="538" r:id="rId54"/>
    <p:sldId id="883" r:id="rId55"/>
    <p:sldId id="900" r:id="rId56"/>
    <p:sldId id="898"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EEE3"/>
    <a:srgbClr val="006C86"/>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4/13/2020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4/13/2020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769441"/>
          </a:xfrm>
          <a:prstGeom prst="rect">
            <a:avLst/>
          </a:prstGeom>
        </p:spPr>
        <p:txBody>
          <a:bodyPr wrap="square">
            <a:spAutoFit/>
          </a:bodyPr>
          <a:lstStyle/>
          <a:p>
            <a:r>
              <a:rPr lang="en-IN" sz="22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75547" y="2350041"/>
            <a:ext cx="8624704" cy="430887"/>
          </a:xfrm>
          <a:prstGeom prst="rect">
            <a:avLst/>
          </a:prstGeom>
        </p:spPr>
        <p:txBody>
          <a:bodyPr wrap="square">
            <a:spAutoFit/>
          </a:bodyPr>
          <a:lstStyle/>
          <a:p>
            <a:r>
              <a:rPr lang="en-IN" sz="2200" dirty="0">
                <a:solidFill>
                  <a:schemeClr val="accent6">
                    <a:lumMod val="50000"/>
                  </a:schemeClr>
                </a:solidFill>
              </a:rPr>
              <a:t>Before we start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3370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956268194"/>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with its attribute (columns) names.</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a:p>
            <a:pPr algn="just"/>
            <a:endParaRPr lang="en-US" dirty="0">
              <a:solidFill>
                <a:schemeClr val="tx2">
                  <a:lumMod val="50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tx2">
                  <a:lumMod val="50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has all the properties and capabilities required to process data and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980728"/>
            <a:ext cx="8933893" cy="4032448"/>
            <a:chOff x="51752" y="1285824"/>
            <a:chExt cx="9092248" cy="4032448"/>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7245" y="3724804"/>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084848" y="1389477"/>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information, knowledge, and wisdom.</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2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2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3965547" y="3717612"/>
            <a:ext cx="4303294" cy="430887"/>
          </a:xfrm>
          <a:prstGeom prst="rect">
            <a:avLst/>
          </a:prstGeom>
        </p:spPr>
        <p:txBody>
          <a:bodyPr wrap="none">
            <a:spAutoFit/>
          </a:bodyPr>
          <a:lstStyle/>
          <a:p>
            <a:pPr algn="just"/>
            <a:r>
              <a:rPr lang="en-IN" sz="2200" dirty="0">
                <a:solidFill>
                  <a:schemeClr val="accent5">
                    <a:lumMod val="50000"/>
                  </a:schemeClr>
                </a:solidFill>
                <a:latin typeface="-apple-system"/>
              </a:rPr>
              <a:t>as SELECT (symbol: </a:t>
            </a:r>
            <a:r>
              <a:rPr lang="el-GR" sz="2200" dirty="0">
                <a:solidFill>
                  <a:srgbClr val="FFC000"/>
                </a:solidFill>
                <a:latin typeface="Verdana" panose="020B0604030504040204" pitchFamily="34" charset="0"/>
                <a:ea typeface="Verdana" panose="020B0604030504040204" pitchFamily="34" charset="0"/>
              </a:rPr>
              <a:t>σ</a:t>
            </a:r>
            <a:r>
              <a:rPr lang="el-GR" sz="2200" dirty="0">
                <a:solidFill>
                  <a:schemeClr val="accent5">
                    <a:lumMod val="50000"/>
                  </a:schemeClr>
                </a:solidFill>
                <a:latin typeface="-apple-system"/>
              </a:rPr>
              <a:t>)</a:t>
            </a:r>
            <a:r>
              <a:rPr lang="en-IN" sz="2200" dirty="0">
                <a:solidFill>
                  <a:schemeClr val="accent5">
                    <a:lumMod val="50000"/>
                  </a:schemeClr>
                </a:solidFill>
                <a:latin typeface="-apple-system"/>
              </a:rPr>
              <a:t> </a:t>
            </a:r>
            <a:r>
              <a:rPr lang="en-US" sz="2200" dirty="0">
                <a:solidFill>
                  <a:schemeClr val="accent5">
                    <a:lumMod val="50000"/>
                  </a:schemeClr>
                </a:solidFill>
                <a:latin typeface="-apple-system"/>
              </a:rPr>
              <a:t>(</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586422" y="2852936"/>
            <a:ext cx="3671198" cy="430887"/>
          </a:xfrm>
          <a:prstGeom prst="rect">
            <a:avLst/>
          </a:prstGeom>
        </p:spPr>
        <p:txBody>
          <a:bodyPr wrap="none">
            <a:spAutoFit/>
          </a:bodyPr>
          <a:lstStyle/>
          <a:p>
            <a:pPr algn="just"/>
            <a:r>
              <a:rPr lang="en-IN" sz="2200" dirty="0">
                <a:solidFill>
                  <a:schemeClr val="accent5">
                    <a:lumMod val="50000"/>
                  </a:schemeClr>
                </a:solidFill>
                <a:latin typeface="-apple-system"/>
              </a:rPr>
              <a:t>SELECT  </a:t>
            </a:r>
            <a:r>
              <a:rPr lang="en-US" sz="2200" dirty="0">
                <a:solidFill>
                  <a:schemeClr val="accent5">
                    <a:lumMod val="50000"/>
                  </a:schemeClr>
                </a:solidFill>
                <a:latin typeface="-apple-system"/>
              </a:rPr>
              <a:t>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096303" y="1701969"/>
            <a:ext cx="5919302" cy="430887"/>
          </a:xfrm>
          <a:prstGeom prst="rect">
            <a:avLst/>
          </a:prstGeom>
        </p:spPr>
        <p:txBody>
          <a:bodyPr wrap="square">
            <a:spAutoFit/>
          </a:bodyPr>
          <a:lstStyle/>
          <a:p>
            <a:r>
              <a:rPr lang="en-US" sz="2200" dirty="0">
                <a:solidFill>
                  <a:schemeClr val="accent5">
                    <a:lumMod val="50000"/>
                  </a:schemeClr>
                </a:solidFill>
                <a:latin typeface="-apple-system"/>
              </a:rPr>
              <a:t>you decide when to use and how to use(</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grpSp>
        <p:nvGrpSpPr>
          <p:cNvPr id="11" name="Group 10">
            <a:extLst>
              <a:ext uri="{FF2B5EF4-FFF2-40B4-BE49-F238E27FC236}">
                <a16:creationId xmlns:a16="http://schemas.microsoft.com/office/drawing/2014/main" id="{220CD0C7-B23C-4439-B007-AD8E85451681}"/>
              </a:ext>
            </a:extLst>
          </p:cNvPr>
          <p:cNvGrpSpPr/>
          <p:nvPr/>
        </p:nvGrpSpPr>
        <p:grpSpPr>
          <a:xfrm>
            <a:off x="152400" y="4653136"/>
            <a:ext cx="8812088" cy="1661993"/>
            <a:chOff x="152400" y="4653136"/>
            <a:chExt cx="8991600" cy="1661993"/>
          </a:xfrm>
        </p:grpSpPr>
        <p:sp>
          <p:nvSpPr>
            <p:cNvPr id="8" name="Rectangle 7">
              <a:extLst>
                <a:ext uri="{FF2B5EF4-FFF2-40B4-BE49-F238E27FC236}">
                  <a16:creationId xmlns:a16="http://schemas.microsoft.com/office/drawing/2014/main" id="{7D36E615-767F-4ACD-9EF9-386821D4EB62}"/>
                </a:ext>
              </a:extLst>
            </p:cNvPr>
            <p:cNvSpPr/>
            <p:nvPr/>
          </p:nvSpPr>
          <p:spPr>
            <a:xfrm>
              <a:off x="152400" y="4653136"/>
              <a:ext cx="8991600" cy="1661993"/>
            </a:xfrm>
            <a:prstGeom prst="rect">
              <a:avLst/>
            </a:prstGeom>
          </p:spPr>
          <p:txBody>
            <a:bodyPr wrap="square">
              <a:spAutoFit/>
            </a:bodyPr>
            <a:lstStyle/>
            <a:p>
              <a:r>
                <a:rPr lang="en-US" sz="2000" dirty="0">
                  <a:solidFill>
                    <a:schemeClr val="accent6">
                      <a:lumMod val="50000"/>
                    </a:schemeClr>
                  </a:solidFill>
                  <a:latin typeface="Liberation Mono"/>
                </a:rPr>
                <a:t>SET A = {1, 2, 3} ,  SET B = {a, b, c, d}</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x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(1,b), (1,c), (2,a), (2,b), (2,c), (3,a), (3,b), (3,c)}</a:t>
              </a:r>
            </a:p>
            <a:p>
              <a:endParaRPr lang="en-US" sz="2200" dirty="0">
                <a:solidFill>
                  <a:schemeClr val="accent6">
                    <a:lumMod val="50000"/>
                  </a:schemeClr>
                </a:solidFill>
                <a:latin typeface="Liberation Mono"/>
              </a:endParaRPr>
            </a:p>
          </p:txBody>
        </p:sp>
        <p:cxnSp>
          <p:nvCxnSpPr>
            <p:cNvPr id="9" name="Straight Connector 8">
              <a:extLst>
                <a:ext uri="{FF2B5EF4-FFF2-40B4-BE49-F238E27FC236}">
                  <a16:creationId xmlns:a16="http://schemas.microsoft.com/office/drawing/2014/main" id="{819849C2-EFF6-40D0-88E5-905BA1FE4524}"/>
                </a:ext>
              </a:extLst>
            </p:cNvPr>
            <p:cNvCxnSpPr>
              <a:cxnSpLocks/>
            </p:cNvCxnSpPr>
            <p:nvPr/>
          </p:nvCxnSpPr>
          <p:spPr>
            <a:xfrm>
              <a:off x="841338" y="6023913"/>
              <a:ext cx="172819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CD6E31-9F81-4B3D-9B37-9816E163894B}"/>
                </a:ext>
              </a:extLst>
            </p:cNvPr>
            <p:cNvCxnSpPr>
              <a:cxnSpLocks/>
            </p:cNvCxnSpPr>
            <p:nvPr/>
          </p:nvCxnSpPr>
          <p:spPr>
            <a:xfrm>
              <a:off x="2751685" y="6021288"/>
              <a:ext cx="1728192" cy="0"/>
            </a:xfrm>
            <a:prstGeom prst="line">
              <a:avLst/>
            </a:prstGeom>
            <a:ln w="28575">
              <a:solidFill>
                <a:srgbClr val="7EEEE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FB2E4-3CA7-452D-8267-4754D5242AFC}"/>
                </a:ext>
              </a:extLst>
            </p:cNvPr>
            <p:cNvCxnSpPr>
              <a:cxnSpLocks/>
            </p:cNvCxnSpPr>
            <p:nvPr/>
          </p:nvCxnSpPr>
          <p:spPr>
            <a:xfrm>
              <a:off x="4808982" y="6021288"/>
              <a:ext cx="1728192"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2852936"/>
            <a:ext cx="9144000" cy="1981200"/>
          </a:xfrm>
          <a:prstGeom prst="rect">
            <a:avLst/>
          </a:prstGeom>
        </p:spPr>
      </p:pic>
      <p:sp>
        <p:nvSpPr>
          <p:cNvPr id="6" name="Rectangle 5">
            <a:extLst>
              <a:ext uri="{FF2B5EF4-FFF2-40B4-BE49-F238E27FC236}">
                <a16:creationId xmlns:a16="http://schemas.microsoft.com/office/drawing/2014/main" id="{6BCA0FBA-60A5-49B6-ABB3-28BFC9BAEC9C}"/>
              </a:ext>
            </a:extLst>
          </p:cNvPr>
          <p:cNvSpPr/>
          <p:nvPr/>
        </p:nvSpPr>
        <p:spPr>
          <a:xfrm>
            <a:off x="152400" y="4797152"/>
            <a:ext cx="8991600" cy="1323439"/>
          </a:xfrm>
          <a:prstGeom prst="rect">
            <a:avLst/>
          </a:prstGeom>
        </p:spPr>
        <p:txBody>
          <a:bodyPr wrap="square">
            <a:spAutoFit/>
          </a:bodyPr>
          <a:lstStyle/>
          <a:p>
            <a:r>
              <a:rPr lang="en-US" sz="20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(2, b), (1,c), (3,d), (2,e), (1,f)}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25366</TotalTime>
  <Words>40848</Words>
  <Application>Microsoft Office PowerPoint</Application>
  <PresentationFormat>On-screen Show (4:3)</PresentationFormat>
  <Paragraphs>4507</Paragraphs>
  <Slides>522</Slides>
  <Notes>10</Notes>
  <HiddenSlides>100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4869</cp:revision>
  <dcterms:created xsi:type="dcterms:W3CDTF">2015-10-09T06:09:34Z</dcterms:created>
  <dcterms:modified xsi:type="dcterms:W3CDTF">2020-04-13T08:39:24Z</dcterms:modified>
</cp:coreProperties>
</file>